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8" r:id="rId3"/>
    <p:sldId id="257" r:id="rId4"/>
    <p:sldId id="256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F2C2"/>
    <a:srgbClr val="FEE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50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17878-89B1-4ECA-8CA6-8A893E8FA0E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BCE48-BE1A-4377-8DAE-0F6C5037C7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46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BCE48-BE1A-4377-8DAE-0F6C5037C74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05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6230B1-3566-4241-246F-4A97E31EF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AC4561C-011F-7A62-C73B-D73326484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495083-5522-3227-B29D-9608E7C9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2B3E52-3F75-561B-CF7A-D934FE12E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FAE478-8333-F375-1999-A1396CB17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8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491FAD-807D-809F-6734-94619827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5B0AC7A-6BAC-0B11-828A-954DDFE86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E888B3-5AF6-87FD-03F8-8F70AA384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0C8DEC-571D-31DF-15CC-0265BF91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F621D0-D7CE-DF15-BAFE-F3639B10F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66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2B7EA2-64C1-946B-0214-13DD05A2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6121D7-F6F9-0CBF-A74B-788A1F429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D6DB5D-A917-426B-F099-EACCA48E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593D65-399D-723B-997F-D95E37B28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DAA24D-6D9C-A46E-13D2-0461017F4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475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735C3A-EACE-2FD9-6901-41508992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745C9-EF32-346A-3813-7EB960EAC1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777BEF-D5DC-7B88-7ACF-F90DB0AA2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FC23EB3-CF3D-FA04-6C78-4641D0EE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10093E9-6BA5-6BC1-0140-42893506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A0B881C-B7F7-A0C9-19F1-648759C7B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89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A32AC1-EC04-F753-E07F-92990789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27364B-2439-67B0-B35B-EFCE6EF3D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FA75F3-EC33-0BF3-60A3-78C32E475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A850737-750E-E12E-29FF-DFFA0C87A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23F71E-66FF-59F2-6E22-E29ED984D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C554A00-FB52-CDD6-934E-917303471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A790199-D87B-DC19-3FED-FFE27CFB7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3B8732D-435A-79A4-43BE-600CBB933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1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345640-0332-1DF6-00A7-39F0C0E2B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F4BB2AC-9871-2A59-65E1-20F56B80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58F0503-3159-0E8A-1C29-A0F1068D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7FDB231-4A82-094F-8194-4E1701C3E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52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AA79420-BF19-6718-D1C2-2F3E01479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1A0B72F-A200-6D05-529B-E9E3F59C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E00AE33-3CD1-F0AF-5243-8B01E913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1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11501A-C10F-332E-73F6-1C286990D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3E4F1D-51BA-F011-ECC1-5C7EC20BB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596D4F6-2963-13E0-467B-CF829AC2D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1C72EC-2718-B9E5-2C6F-21F168E7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BF9A52-563E-EEE1-FEFF-FFC52986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78547F-E2C8-AB0D-29ED-8D6DFFAD6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431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62FC1E-8593-BD0D-4B32-10C06CFC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E1FEEF8-0B97-3036-4F34-570A019DD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4B6E0B4-137F-9821-F681-1ECD9FA0A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F1DC8D0-9558-2CE2-4D1D-ABD50F86B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077A116-3BC7-9AAA-BAD0-62C25343C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1E0A33-6558-327A-553D-D377266DA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03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5A7364-6E5E-AD67-081F-8987C724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279C485-EDBB-A7F2-87E8-B02A89780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C23754-00EC-5A17-2631-063211734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E45D1-9178-BCE6-A3F9-F3B9271AE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757143-235D-7B28-7FC0-E830C2CE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018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55AAC00-FBE8-6032-8E10-FB519C05C5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3FA1C15-1F47-FC8B-05D7-30684C17B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9E086A-7A0D-BEFE-09E0-E64711A3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F7C37-178E-3FE5-B70F-5960AD217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1A1EE2-CA84-10D4-AA08-0D89A65CB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5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E503618-4A1A-ACF2-670B-0A336EAB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515EB3-C81B-BC91-CB40-54C9891F8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A50B35-0467-28E2-47B1-4F694E398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941630-028B-434B-81C5-0208171545FB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5527B4-4935-EFB4-C0A5-294FA7A51C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281898-4CDC-01C4-8F50-E4A91EB76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2BCBD9-A77A-4941-8FF1-C74D1147D1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96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BBF76F-94B4-FBE7-890D-F54CDF900C5F}"/>
              </a:ext>
            </a:extLst>
          </p:cNvPr>
          <p:cNvSpPr txBox="1"/>
          <p:nvPr/>
        </p:nvSpPr>
        <p:spPr>
          <a:xfrm>
            <a:off x="2175163" y="2905780"/>
            <a:ext cx="7841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/>
              <a:t>봇따리장수</a:t>
            </a:r>
            <a:r>
              <a:rPr lang="ko-KR" altLang="en-US" sz="2800" b="1" dirty="0"/>
              <a:t> </a:t>
            </a:r>
            <a:r>
              <a:rPr lang="ko-KR" altLang="en-US" sz="2800" b="1" dirty="0" err="1"/>
              <a:t>팔레타이징</a:t>
            </a:r>
            <a:r>
              <a:rPr lang="ko-KR" altLang="en-US" sz="2800" b="1" dirty="0"/>
              <a:t> 편 썸네일 기획안</a:t>
            </a:r>
          </a:p>
        </p:txBody>
      </p:sp>
    </p:spTree>
    <p:extLst>
      <p:ext uri="{BB962C8B-B14F-4D97-AF65-F5344CB8AC3E}">
        <p14:creationId xmlns:p14="http://schemas.microsoft.com/office/powerpoint/2010/main" val="1251897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포스터, 만화 영화, 기계이(가) 표시된 사진&#10;&#10;자동 생성된 설명">
            <a:extLst>
              <a:ext uri="{FF2B5EF4-FFF2-40B4-BE49-F238E27FC236}">
                <a16:creationId xmlns:a16="http://schemas.microsoft.com/office/drawing/2014/main" id="{3B372C43-C6DF-519D-52D2-107A31324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5" y="3916274"/>
            <a:ext cx="3741654" cy="2104681"/>
          </a:xfrm>
          <a:prstGeom prst="rect">
            <a:avLst/>
          </a:prstGeom>
        </p:spPr>
      </p:pic>
      <p:pic>
        <p:nvPicPr>
          <p:cNvPr id="8" name="그림 7" descr="텍스트, 그래픽 디자인, 스크린샷, 포유류이(가) 표시된 사진&#10;&#10;자동 생성된 설명">
            <a:extLst>
              <a:ext uri="{FF2B5EF4-FFF2-40B4-BE49-F238E27FC236}">
                <a16:creationId xmlns:a16="http://schemas.microsoft.com/office/drawing/2014/main" id="{58CCC076-2218-CFAF-D501-CBE85EAB19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6" b="11410"/>
          <a:stretch/>
        </p:blipFill>
        <p:spPr>
          <a:xfrm>
            <a:off x="1043245" y="1265286"/>
            <a:ext cx="3741654" cy="2163714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21F2318-D1CB-CF8D-1DB4-361781904ADB}"/>
              </a:ext>
            </a:extLst>
          </p:cNvPr>
          <p:cNvCxnSpPr/>
          <p:nvPr/>
        </p:nvCxnSpPr>
        <p:spPr>
          <a:xfrm>
            <a:off x="5652655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8D8EC2-E467-57D4-D812-0F0D190AAC44}"/>
              </a:ext>
            </a:extLst>
          </p:cNvPr>
          <p:cNvSpPr txBox="1"/>
          <p:nvPr/>
        </p:nvSpPr>
        <p:spPr>
          <a:xfrm>
            <a:off x="83128" y="101601"/>
            <a:ext cx="4608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기존 </a:t>
            </a:r>
            <a:r>
              <a:rPr lang="ko-KR" altLang="en-US" b="1" dirty="0" err="1"/>
              <a:t>알쓸로잡</a:t>
            </a:r>
            <a:r>
              <a:rPr lang="en-US" altLang="ko-KR" b="1" dirty="0"/>
              <a:t>, </a:t>
            </a:r>
            <a:r>
              <a:rPr lang="ko-KR" altLang="en-US" b="1" dirty="0" err="1"/>
              <a:t>봇따리장수</a:t>
            </a:r>
            <a:r>
              <a:rPr lang="ko-KR" altLang="en-US" b="1" dirty="0"/>
              <a:t> 썸네일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6A8F22-012E-AD84-C4B9-D86217BF62C2}"/>
              </a:ext>
            </a:extLst>
          </p:cNvPr>
          <p:cNvSpPr txBox="1"/>
          <p:nvPr/>
        </p:nvSpPr>
        <p:spPr>
          <a:xfrm>
            <a:off x="5795819" y="101600"/>
            <a:ext cx="4608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레퍼런스 썸네일</a:t>
            </a:r>
          </a:p>
        </p:txBody>
      </p:sp>
      <p:pic>
        <p:nvPicPr>
          <p:cNvPr id="13" name="그림 12" descr="텍스트, 인간의 얼굴, 식사, 사람이(가) 표시된 사진&#10;&#10;자동 생성된 설명">
            <a:extLst>
              <a:ext uri="{FF2B5EF4-FFF2-40B4-BE49-F238E27FC236}">
                <a16:creationId xmlns:a16="http://schemas.microsoft.com/office/drawing/2014/main" id="{76613E92-7434-8C29-6FD9-1B592F9C7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951" y="2838052"/>
            <a:ext cx="3139733" cy="1861280"/>
          </a:xfrm>
          <a:prstGeom prst="rect">
            <a:avLst/>
          </a:prstGeom>
        </p:spPr>
      </p:pic>
      <p:pic>
        <p:nvPicPr>
          <p:cNvPr id="14" name="그림 13" descr="텍스트, 사람, 미소, 의류이(가) 표시된 사진&#10;&#10;자동 생성된 설명">
            <a:extLst>
              <a:ext uri="{FF2B5EF4-FFF2-40B4-BE49-F238E27FC236}">
                <a16:creationId xmlns:a16="http://schemas.microsoft.com/office/drawing/2014/main" id="{E5CA5B9F-A5D5-C530-1739-7792D67BC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817" y="799786"/>
            <a:ext cx="3271339" cy="1842478"/>
          </a:xfrm>
          <a:prstGeom prst="rect">
            <a:avLst/>
          </a:prstGeom>
        </p:spPr>
      </p:pic>
      <p:pic>
        <p:nvPicPr>
          <p:cNvPr id="15" name="그림 14" descr="텍스트, 인간의 얼굴, 스크린샷, 사람이(가) 표시된 사진&#10;&#10;자동 생성된 설명">
            <a:extLst>
              <a:ext uri="{FF2B5EF4-FFF2-40B4-BE49-F238E27FC236}">
                <a16:creationId xmlns:a16="http://schemas.microsoft.com/office/drawing/2014/main" id="{0B3A1E1B-7D88-ABB9-3B16-6AC112D53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89" y="4838522"/>
            <a:ext cx="3252867" cy="191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9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텍스트, 포스터, 만화 영화, 기계이(가) 표시된 사진&#10;&#10;자동 생성된 설명">
            <a:extLst>
              <a:ext uri="{FF2B5EF4-FFF2-40B4-BE49-F238E27FC236}">
                <a16:creationId xmlns:a16="http://schemas.microsoft.com/office/drawing/2014/main" id="{E03898E9-5014-6E63-A442-D9626BF13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95" y="273370"/>
            <a:ext cx="5333385" cy="300003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69901D88-14B1-F454-DAF1-AB2C777DCD3D}"/>
              </a:ext>
            </a:extLst>
          </p:cNvPr>
          <p:cNvSpPr/>
          <p:nvPr/>
        </p:nvSpPr>
        <p:spPr>
          <a:xfrm>
            <a:off x="342358" y="1985816"/>
            <a:ext cx="5014733" cy="1187767"/>
          </a:xfrm>
          <a:prstGeom prst="rect">
            <a:avLst/>
          </a:prstGeom>
          <a:noFill/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5E405DF-968B-14C9-6EDF-AEB3268BF2AB}"/>
              </a:ext>
            </a:extLst>
          </p:cNvPr>
          <p:cNvCxnSpPr>
            <a:cxnSpLocks/>
          </p:cNvCxnSpPr>
          <p:nvPr/>
        </p:nvCxnSpPr>
        <p:spPr>
          <a:xfrm>
            <a:off x="5357091" y="2447636"/>
            <a:ext cx="1228436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ECAA020-A4F6-23AE-C888-5C9EFAD0F2E9}"/>
              </a:ext>
            </a:extLst>
          </p:cNvPr>
          <p:cNvSpPr txBox="1"/>
          <p:nvPr/>
        </p:nvSpPr>
        <p:spPr>
          <a:xfrm>
            <a:off x="6583222" y="2118034"/>
            <a:ext cx="3251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팔레타이징</a:t>
            </a:r>
            <a:r>
              <a:rPr lang="ko-KR" altLang="en-US" dirty="0"/>
              <a:t> 편</a:t>
            </a:r>
          </a:p>
          <a:p>
            <a:r>
              <a:rPr lang="ko-KR" altLang="en-US" dirty="0"/>
              <a:t>쏟아지는 물건 사이로</a:t>
            </a:r>
          </a:p>
          <a:p>
            <a:r>
              <a:rPr lang="ko-KR" altLang="en-US" dirty="0"/>
              <a:t>네 로봇 팔만 보이는 거야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5132B555-5B06-07BA-415E-C9C42A016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86" y="4621903"/>
            <a:ext cx="5293594" cy="129778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E17C811C-5322-58CB-9670-7FCF36E77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86" y="4073238"/>
            <a:ext cx="3276817" cy="6687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E932866-F63A-F7B3-1728-738E7D56F582}"/>
              </a:ext>
            </a:extLst>
          </p:cNvPr>
          <p:cNvSpPr txBox="1"/>
          <p:nvPr/>
        </p:nvSpPr>
        <p:spPr>
          <a:xfrm>
            <a:off x="275395" y="361424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카피 레퍼런스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54BDA29-3B27-E908-8B06-621E2089D223}"/>
              </a:ext>
            </a:extLst>
          </p:cNvPr>
          <p:cNvSpPr/>
          <p:nvPr/>
        </p:nvSpPr>
        <p:spPr>
          <a:xfrm>
            <a:off x="5971309" y="3802627"/>
            <a:ext cx="5638800" cy="2120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C7E60D-8FE0-880F-D12D-0BC2FC32DCF0}"/>
              </a:ext>
            </a:extLst>
          </p:cNvPr>
          <p:cNvSpPr txBox="1"/>
          <p:nvPr/>
        </p:nvSpPr>
        <p:spPr>
          <a:xfrm>
            <a:off x="5971309" y="4596251"/>
            <a:ext cx="5333385" cy="1323439"/>
          </a:xfrm>
          <a:prstGeom prst="rect">
            <a:avLst/>
          </a:prstGeom>
          <a:noFill/>
          <a:effectLst>
            <a:outerShdw dist="50800" dir="5400000" sx="1000" sy="1000" algn="ctr" rotWithShape="0">
              <a:srgbClr val="000000">
                <a:alpha val="48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ko-KR" altLang="en-US" sz="4000" dirty="0">
                <a:solidFill>
                  <a:srgbClr val="FEE544"/>
                </a:solidFill>
                <a:latin typeface="HG꼬딕씨 99g" panose="02020603020101020101" pitchFamily="18" charset="-127"/>
                <a:ea typeface="HG꼬딕씨 99g" panose="02020603020101020101" pitchFamily="18" charset="-127"/>
              </a:rPr>
              <a:t>쏟아지는 물건 </a:t>
            </a:r>
            <a:r>
              <a:rPr lang="ko-KR" altLang="en-US" sz="3500" dirty="0">
                <a:solidFill>
                  <a:schemeClr val="bg1"/>
                </a:solidFill>
                <a:latin typeface="HG꼬딕씨 99g" panose="02020603020101020101" pitchFamily="18" charset="-127"/>
                <a:ea typeface="HG꼬딕씨 99g" panose="02020603020101020101" pitchFamily="18" charset="-127"/>
              </a:rPr>
              <a:t>사이로</a:t>
            </a:r>
          </a:p>
          <a:p>
            <a:r>
              <a:rPr lang="ko-KR" altLang="en-US" sz="4000" dirty="0">
                <a:solidFill>
                  <a:srgbClr val="FEE544"/>
                </a:solidFill>
                <a:latin typeface="HG꼬딕씨 99g" panose="02020603020101020101" pitchFamily="18" charset="-127"/>
                <a:ea typeface="HG꼬딕씨 99g" panose="02020603020101020101" pitchFamily="18" charset="-127"/>
              </a:rPr>
              <a:t>네 로봇 팔</a:t>
            </a:r>
            <a:r>
              <a:rPr lang="ko-KR" altLang="en-US" sz="3500" dirty="0">
                <a:solidFill>
                  <a:schemeClr val="bg1"/>
                </a:solidFill>
                <a:latin typeface="HG꼬딕씨 99g" panose="02020603020101020101" pitchFamily="18" charset="-127"/>
                <a:ea typeface="HG꼬딕씨 99g" panose="02020603020101020101" pitchFamily="18" charset="-127"/>
              </a:rPr>
              <a:t>만 보이는 거야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EC84D3D-CCB9-87E2-4881-B803D205E0D3}"/>
              </a:ext>
            </a:extLst>
          </p:cNvPr>
          <p:cNvSpPr/>
          <p:nvPr/>
        </p:nvSpPr>
        <p:spPr>
          <a:xfrm>
            <a:off x="6096000" y="4191001"/>
            <a:ext cx="2262909" cy="433212"/>
          </a:xfrm>
          <a:prstGeom prst="rect">
            <a:avLst/>
          </a:prstGeom>
          <a:solidFill>
            <a:srgbClr val="04F2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3DE154-EDFE-8127-00F6-FD350A50BE0C}"/>
              </a:ext>
            </a:extLst>
          </p:cNvPr>
          <p:cNvSpPr txBox="1"/>
          <p:nvPr/>
        </p:nvSpPr>
        <p:spPr>
          <a:xfrm>
            <a:off x="6353933" y="4223596"/>
            <a:ext cx="174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dirty="0" err="1">
                <a:latin typeface="HG꼬딕씨 99g" panose="02020603020101020101" pitchFamily="18" charset="-127"/>
                <a:ea typeface="HG꼬딕씨 99g" panose="02020603020101020101" pitchFamily="18" charset="-127"/>
              </a:rPr>
              <a:t>팔레타이징</a:t>
            </a:r>
            <a:r>
              <a:rPr lang="ko-KR" altLang="en-US" dirty="0">
                <a:latin typeface="HG꼬딕씨 99g" panose="02020603020101020101" pitchFamily="18" charset="-127"/>
                <a:ea typeface="HG꼬딕씨 99g" panose="02020603020101020101" pitchFamily="18" charset="-127"/>
              </a:rPr>
              <a:t> 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E718BE-5995-AB03-D5CB-68A0AE19726F}"/>
              </a:ext>
            </a:extLst>
          </p:cNvPr>
          <p:cNvSpPr txBox="1"/>
          <p:nvPr/>
        </p:nvSpPr>
        <p:spPr>
          <a:xfrm>
            <a:off x="5936746" y="5971634"/>
            <a:ext cx="5763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/>
              <a:t>카피 뒤로 검정색 그림자 배치</a:t>
            </a:r>
            <a:r>
              <a:rPr lang="en-US" altLang="ko-KR" sz="1600" dirty="0"/>
              <a:t>(</a:t>
            </a:r>
            <a:r>
              <a:rPr lang="ko-KR" altLang="en-US" sz="1600" dirty="0"/>
              <a:t>기존 썸네일과 동일</a:t>
            </a:r>
            <a:r>
              <a:rPr lang="en-US" altLang="ko-KR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/>
              <a:t>글자 색</a:t>
            </a:r>
            <a:r>
              <a:rPr lang="en-US" altLang="ko-KR" sz="1600" dirty="0"/>
              <a:t>, </a:t>
            </a:r>
            <a:r>
              <a:rPr lang="ko-KR" altLang="en-US" sz="1600" dirty="0"/>
              <a:t>폰트 크기는 예시처럼 제작</a:t>
            </a: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/>
              <a:t>카피 끝에 음표 삽입</a:t>
            </a:r>
            <a:endParaRPr lang="en-US" altLang="ko-KR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CFF324-C2E9-E5DB-F848-AA72829524EA}"/>
              </a:ext>
            </a:extLst>
          </p:cNvPr>
          <p:cNvSpPr txBox="1"/>
          <p:nvPr/>
        </p:nvSpPr>
        <p:spPr>
          <a:xfrm>
            <a:off x="5895723" y="341533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카피 예시</a:t>
            </a:r>
          </a:p>
        </p:txBody>
      </p:sp>
      <p:pic>
        <p:nvPicPr>
          <p:cNvPr id="42" name="그림 41" descr="디자인이(가) 표시된 사진&#10;&#10;자동 생성된 설명">
            <a:extLst>
              <a:ext uri="{FF2B5EF4-FFF2-40B4-BE49-F238E27FC236}">
                <a16:creationId xmlns:a16="http://schemas.microsoft.com/office/drawing/2014/main" id="{161F9228-6EF2-74A1-BED9-B7BD2E06D0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10" y="5270796"/>
            <a:ext cx="642384" cy="60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B256A05E-4754-BC3C-4080-E67C8A78F201}"/>
              </a:ext>
            </a:extLst>
          </p:cNvPr>
          <p:cNvSpPr/>
          <p:nvPr/>
        </p:nvSpPr>
        <p:spPr>
          <a:xfrm>
            <a:off x="0" y="616081"/>
            <a:ext cx="5061527" cy="34417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하늘, 구름, 야외이(가) 표시된 사진&#10;&#10;자동 생성된 설명">
            <a:extLst>
              <a:ext uri="{FF2B5EF4-FFF2-40B4-BE49-F238E27FC236}">
                <a16:creationId xmlns:a16="http://schemas.microsoft.com/office/drawing/2014/main" id="{296F1355-8582-0D41-9A01-9DC572D3E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547" y="2020748"/>
            <a:ext cx="3151385" cy="1766161"/>
          </a:xfrm>
          <a:prstGeom prst="rect">
            <a:avLst/>
          </a:prstGeom>
        </p:spPr>
      </p:pic>
      <p:pic>
        <p:nvPicPr>
          <p:cNvPr id="7" name="그림 6" descr="기계, 공학, 산업, 공장이(가) 표시된 사진&#10;&#10;자동 생성된 설명">
            <a:extLst>
              <a:ext uri="{FF2B5EF4-FFF2-40B4-BE49-F238E27FC236}">
                <a16:creationId xmlns:a16="http://schemas.microsoft.com/office/drawing/2014/main" id="{080945D0-78B5-D9A7-6850-ACA79262A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617" y="2020747"/>
            <a:ext cx="3170833" cy="1766161"/>
          </a:xfrm>
          <a:prstGeom prst="rect">
            <a:avLst/>
          </a:prstGeom>
        </p:spPr>
      </p:pic>
      <p:pic>
        <p:nvPicPr>
          <p:cNvPr id="8" name="그림 7" descr="텍스트, 사람, 미소, 의류이(가) 표시된 사진&#10;&#10;자동 생성된 설명">
            <a:extLst>
              <a:ext uri="{FF2B5EF4-FFF2-40B4-BE49-F238E27FC236}">
                <a16:creationId xmlns:a16="http://schemas.microsoft.com/office/drawing/2014/main" id="{706B5F55-F65F-60B9-E28B-EE0618E09D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/>
          <a:stretch/>
        </p:blipFill>
        <p:spPr>
          <a:xfrm>
            <a:off x="327588" y="770113"/>
            <a:ext cx="2684970" cy="15461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C2F4AA-5953-2259-1FFC-047B22058B82}"/>
              </a:ext>
            </a:extLst>
          </p:cNvPr>
          <p:cNvSpPr txBox="1"/>
          <p:nvPr/>
        </p:nvSpPr>
        <p:spPr>
          <a:xfrm>
            <a:off x="201504" y="17093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배경 레퍼런스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79227A-7348-BFB5-8689-BB62DAE3EF52}"/>
              </a:ext>
            </a:extLst>
          </p:cNvPr>
          <p:cNvSpPr txBox="1"/>
          <p:nvPr/>
        </p:nvSpPr>
        <p:spPr>
          <a:xfrm>
            <a:off x="5068576" y="896864"/>
            <a:ext cx="6901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2</a:t>
            </a:r>
            <a:r>
              <a:rPr lang="ko-KR" altLang="en-US" dirty="0"/>
              <a:t>개의 사진이 자연스럽게 오버랩 되도록 제작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첫 번째 레퍼런스처럼 로봇 주변으로 노란색 빛이 나도록 제작</a:t>
            </a:r>
            <a:endParaRPr lang="en-US" altLang="ko-KR" dirty="0"/>
          </a:p>
        </p:txBody>
      </p:sp>
      <p:pic>
        <p:nvPicPr>
          <p:cNvPr id="12" name="그림 11" descr="텍스트, 인간의 얼굴, 스크린샷, 사람이(가) 표시된 사진&#10;&#10;자동 생성된 설명">
            <a:extLst>
              <a:ext uri="{FF2B5EF4-FFF2-40B4-BE49-F238E27FC236}">
                <a16:creationId xmlns:a16="http://schemas.microsoft.com/office/drawing/2014/main" id="{3BF94E22-1485-9EB8-8FBC-4710F0EFC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8" y="2395514"/>
            <a:ext cx="2684970" cy="1583047"/>
          </a:xfrm>
          <a:prstGeom prst="rect">
            <a:avLst/>
          </a:prstGeom>
        </p:spPr>
      </p:pic>
      <p:sp>
        <p:nvSpPr>
          <p:cNvPr id="14" name="십자형 13">
            <a:extLst>
              <a:ext uri="{FF2B5EF4-FFF2-40B4-BE49-F238E27FC236}">
                <a16:creationId xmlns:a16="http://schemas.microsoft.com/office/drawing/2014/main" id="{A623A10A-D029-365E-A9EF-0A172618681A}"/>
              </a:ext>
            </a:extLst>
          </p:cNvPr>
          <p:cNvSpPr/>
          <p:nvPr/>
        </p:nvSpPr>
        <p:spPr>
          <a:xfrm>
            <a:off x="8409516" y="2726781"/>
            <a:ext cx="354092" cy="354092"/>
          </a:xfrm>
          <a:prstGeom prst="plus">
            <a:avLst>
              <a:gd name="adj" fmla="val 414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 descr="텍스트, 그래픽 디자인, 스크린샷, 포유류이(가) 표시된 사진&#10;&#10;자동 생성된 설명">
            <a:extLst>
              <a:ext uri="{FF2B5EF4-FFF2-40B4-BE49-F238E27FC236}">
                <a16:creationId xmlns:a16="http://schemas.microsoft.com/office/drawing/2014/main" id="{A8B6DE9F-5673-3269-A63A-DEDC8CD97F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6" b="11410"/>
          <a:stretch/>
        </p:blipFill>
        <p:spPr>
          <a:xfrm>
            <a:off x="849281" y="4523354"/>
            <a:ext cx="3741654" cy="2163714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01AB85CA-5C4C-CBE8-4247-B82633BAB6A4}"/>
              </a:ext>
            </a:extLst>
          </p:cNvPr>
          <p:cNvSpPr/>
          <p:nvPr/>
        </p:nvSpPr>
        <p:spPr>
          <a:xfrm>
            <a:off x="938259" y="4700481"/>
            <a:ext cx="437958" cy="461665"/>
          </a:xfrm>
          <a:prstGeom prst="rect">
            <a:avLst/>
          </a:prstGeom>
          <a:noFill/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3CA1C2-49D1-319F-85FB-DE502226EA89}"/>
              </a:ext>
            </a:extLst>
          </p:cNvPr>
          <p:cNvSpPr txBox="1"/>
          <p:nvPr/>
        </p:nvSpPr>
        <p:spPr>
          <a:xfrm>
            <a:off x="7258545" y="4238816"/>
            <a:ext cx="325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/>
              <a:t>봇따리장수</a:t>
            </a:r>
            <a:r>
              <a:rPr lang="ko-KR" altLang="en-US" dirty="0"/>
              <a:t> 로고 삽입</a:t>
            </a:r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591E7DEB-C01F-D760-5125-23CC05116B25}"/>
              </a:ext>
            </a:extLst>
          </p:cNvPr>
          <p:cNvCxnSpPr/>
          <p:nvPr/>
        </p:nvCxnSpPr>
        <p:spPr>
          <a:xfrm flipV="1">
            <a:off x="1117600" y="4313382"/>
            <a:ext cx="5846618" cy="387099"/>
          </a:xfrm>
          <a:prstGeom prst="bentConnector3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692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79</Words>
  <Application>Microsoft Office PowerPoint</Application>
  <PresentationFormat>와이드스크린</PresentationFormat>
  <Paragraphs>19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HG꼬딕씨 99g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Yujin Jang</dc:creator>
  <cp:lastModifiedBy>Yujin Jang</cp:lastModifiedBy>
  <cp:revision>2</cp:revision>
  <dcterms:created xsi:type="dcterms:W3CDTF">2024-04-25T01:47:24Z</dcterms:created>
  <dcterms:modified xsi:type="dcterms:W3CDTF">2024-04-25T04:13:32Z</dcterms:modified>
</cp:coreProperties>
</file>